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8BB5C3C-49E4-411F-B180-3F8859B1CBA2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9B86E45-0CA2-4885-9675-7045B93B63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Scrum 1 – </a:t>
            </a:r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4" name="Picture 2" descr="Displaying v1_overview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38300"/>
            <a:ext cx="47244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150304Scru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7800" y="1905000"/>
            <a:ext cx="32512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78500" y="14155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video</a:t>
            </a:r>
          </a:p>
        </p:txBody>
      </p:sp>
    </p:spTree>
    <p:extLst>
      <p:ext uri="{BB962C8B-B14F-4D97-AF65-F5344CB8AC3E}">
        <p14:creationId xmlns:p14="http://schemas.microsoft.com/office/powerpoint/2010/main" val="24727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65</TotalTime>
  <Words>6</Words>
  <Application>Microsoft Office PowerPoint</Application>
  <PresentationFormat>On-screen Show (4:3)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Clarity</vt:lpstr>
      <vt:lpstr>Scrum 1 – Prototype</vt:lpstr>
    </vt:vector>
  </TitlesOfParts>
  <Company>Boston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Ideas &amp; JOB DESCRIPTION L&amp;A-1</dc:title>
  <dc:creator>Administrator</dc:creator>
  <cp:lastModifiedBy>Manya Chen</cp:lastModifiedBy>
  <cp:revision>20</cp:revision>
  <dcterms:created xsi:type="dcterms:W3CDTF">2015-02-03T16:30:52Z</dcterms:created>
  <dcterms:modified xsi:type="dcterms:W3CDTF">2015-03-05T23:49:29Z</dcterms:modified>
</cp:coreProperties>
</file>